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9" r:id="rId5"/>
    <p:sldId id="258" r:id="rId6"/>
    <p:sldId id="260" r:id="rId7"/>
    <p:sldId id="263" r:id="rId8"/>
    <p:sldId id="262"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4622" autoAdjust="0"/>
  </p:normalViewPr>
  <p:slideViewPr>
    <p:cSldViewPr>
      <p:cViewPr varScale="1">
        <p:scale>
          <a:sx n="98" d="100"/>
          <a:sy n="98" d="100"/>
        </p:scale>
        <p:origin x="-116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4135160-3715-4A23-A6B1-B0ACE459D20C}" type="datetimeFigureOut">
              <a:rPr lang="fr-FR" smtClean="0"/>
              <a:pPr/>
              <a:t>12/01/2026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4B7043A-0AA9-429D-BD44-56F0BD332676}"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135160-3715-4A23-A6B1-B0ACE459D20C}" type="datetimeFigureOut">
              <a:rPr lang="fr-FR" smtClean="0"/>
              <a:pPr/>
              <a:t>12/01/2026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B7043A-0AA9-429D-BD44-56F0BD332676}"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LE GRAND ACCROCHAGE</a:t>
            </a:r>
            <a:endParaRPr lang="fr-FR" dirty="0"/>
          </a:p>
        </p:txBody>
      </p:sp>
      <p:sp>
        <p:nvSpPr>
          <p:cNvPr id="3" name="Sous-titre 2"/>
          <p:cNvSpPr>
            <a:spLocks noGrp="1"/>
          </p:cNvSpPr>
          <p:nvPr>
            <p:ph type="subTitle" idx="1"/>
          </p:nvPr>
        </p:nvSpPr>
        <p:spPr/>
        <p:txBody>
          <a:bodyPr/>
          <a:lstStyle/>
          <a:p>
            <a:r>
              <a:rPr lang="fr-FR" dirty="0" smtClean="0"/>
              <a:t>Projet pour la ville d’Yvetot, 2026-2027</a:t>
            </a: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RESUME DU PROJET</a:t>
            </a:r>
            <a:endParaRPr lang="fr-FR" dirty="0"/>
          </a:p>
        </p:txBody>
      </p:sp>
      <p:sp>
        <p:nvSpPr>
          <p:cNvPr id="3" name="Espace réservé du contenu 2"/>
          <p:cNvSpPr>
            <a:spLocks noGrp="1"/>
          </p:cNvSpPr>
          <p:nvPr>
            <p:ph idx="1"/>
          </p:nvPr>
        </p:nvSpPr>
        <p:spPr/>
        <p:txBody>
          <a:bodyPr>
            <a:normAutofit fontScale="85000" lnSpcReduction="20000"/>
          </a:bodyPr>
          <a:lstStyle/>
          <a:p>
            <a:r>
              <a:rPr lang="fr-FR" dirty="0"/>
              <a:t>J'ai une collection de tableaux que j'appelle des Entités Plastiques. J'étudie leur parcours dans différentes </a:t>
            </a:r>
            <a:r>
              <a:rPr lang="fr-FR" dirty="0" smtClean="0"/>
              <a:t>situations. </a:t>
            </a:r>
            <a:r>
              <a:rPr lang="fr-FR" dirty="0"/>
              <a:t>Mon projet pour Yvetot consisterait à faire du porte à porte dans des </a:t>
            </a:r>
            <a:r>
              <a:rPr lang="fr-FR" dirty="0" smtClean="0"/>
              <a:t>immeubles choisis, </a:t>
            </a:r>
            <a:r>
              <a:rPr lang="fr-FR" dirty="0"/>
              <a:t>dans le but de prêter des Entités Plastiques qui seraient accrochées dans les appartements. Le prêt serait évidemment gratuit pour les habitants qui accepteraient de participer. Pour le porte à porte, je souhaite m'associer avec une association locale, de type GEM (Groupe d'Entraide Mutuelle), </a:t>
            </a:r>
            <a:r>
              <a:rPr lang="fr-FR" dirty="0" err="1"/>
              <a:t>Hopital</a:t>
            </a:r>
            <a:r>
              <a:rPr lang="fr-FR" dirty="0"/>
              <a:t> de jour, ou autre. Le but de l'opération est de créer du lien social et d'animer le territoire sur le plan culturel.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TIMELINE</a:t>
            </a:r>
            <a:endParaRPr lang="fr-FR" dirty="0"/>
          </a:p>
        </p:txBody>
      </p:sp>
      <p:sp>
        <p:nvSpPr>
          <p:cNvPr id="3" name="Espace réservé du contenu 2"/>
          <p:cNvSpPr>
            <a:spLocks noGrp="1"/>
          </p:cNvSpPr>
          <p:nvPr>
            <p:ph idx="1"/>
          </p:nvPr>
        </p:nvSpPr>
        <p:spPr/>
        <p:txBody>
          <a:bodyPr/>
          <a:lstStyle/>
          <a:p>
            <a:pPr>
              <a:buNone/>
            </a:pPr>
            <a:r>
              <a:rPr lang="fr-FR" dirty="0" smtClean="0"/>
              <a:t>    1). Prise de contact avec l’association partenaire. Sélection et éventuellement création de tableaux (</a:t>
            </a:r>
            <a:r>
              <a:rPr lang="fr-FR" dirty="0" err="1" smtClean="0"/>
              <a:t>Entitées</a:t>
            </a:r>
            <a:r>
              <a:rPr lang="fr-FR" dirty="0" smtClean="0"/>
              <a:t> Plastiques)</a:t>
            </a:r>
          </a:p>
          <a:p>
            <a:r>
              <a:rPr lang="fr-FR" dirty="0" smtClean="0"/>
              <a:t>2). Distribution de courriers dans les boites aux lettres des habitants ciblés. </a:t>
            </a:r>
          </a:p>
          <a:p>
            <a:r>
              <a:rPr lang="fr-FR" dirty="0" smtClean="0"/>
              <a:t>3). Porte-à-porte pour proposer des prêts.</a:t>
            </a:r>
          </a:p>
          <a:p>
            <a:r>
              <a:rPr lang="fr-FR" dirty="0" smtClean="0"/>
              <a:t>4). Porte-à-porte pour récupérer les tableaux.</a:t>
            </a:r>
          </a:p>
          <a:p>
            <a:r>
              <a:rPr lang="fr-FR" dirty="0" smtClean="0"/>
              <a:t>5). Exposition de restitution.</a:t>
            </a: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POURQUOI LA COM </a:t>
            </a:r>
            <a:r>
              <a:rPr lang="fr-FR" dirty="0" err="1" smtClean="0"/>
              <a:t>COM</a:t>
            </a:r>
            <a:r>
              <a:rPr lang="fr-FR" dirty="0" smtClean="0"/>
              <a:t>?</a:t>
            </a:r>
            <a:endParaRPr lang="fr-FR" dirty="0"/>
          </a:p>
        </p:txBody>
      </p:sp>
      <p:sp>
        <p:nvSpPr>
          <p:cNvPr id="3" name="Espace réservé du contenu 2"/>
          <p:cNvSpPr>
            <a:spLocks noGrp="1"/>
          </p:cNvSpPr>
          <p:nvPr>
            <p:ph idx="1"/>
          </p:nvPr>
        </p:nvSpPr>
        <p:spPr/>
        <p:txBody>
          <a:bodyPr/>
          <a:lstStyle/>
          <a:p>
            <a:r>
              <a:rPr lang="fr-FR" dirty="0" smtClean="0"/>
              <a:t>Mettre le logo Yvetot-Normandie sur les courriers pour rassurer les gens.</a:t>
            </a:r>
          </a:p>
          <a:p>
            <a:r>
              <a:rPr lang="fr-FR" dirty="0" smtClean="0"/>
              <a:t>Eventuel soutient financier.</a:t>
            </a:r>
          </a:p>
          <a:p>
            <a:r>
              <a:rPr lang="fr-FR" dirty="0" smtClean="0"/>
              <a:t>Eventuel soutient promotionnel.</a:t>
            </a:r>
          </a:p>
          <a:p>
            <a:r>
              <a:rPr lang="fr-FR" dirty="0" smtClean="0"/>
              <a:t>Organisation d’une exposition de restitution, avec des photos de tableaux accrochés chez les habitants?</a:t>
            </a: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ENTITEES PLASTIQUES</a:t>
            </a:r>
            <a:endParaRPr lang="fr-FR" dirty="0"/>
          </a:p>
        </p:txBody>
      </p:sp>
      <p:sp>
        <p:nvSpPr>
          <p:cNvPr id="3" name="Espace réservé du contenu 2"/>
          <p:cNvSpPr>
            <a:spLocks noGrp="1"/>
          </p:cNvSpPr>
          <p:nvPr>
            <p:ph idx="1"/>
          </p:nvPr>
        </p:nvSpPr>
        <p:spPr/>
        <p:txBody>
          <a:bodyPr/>
          <a:lstStyle/>
          <a:p>
            <a:pPr>
              <a:buNone/>
            </a:pPr>
            <a:r>
              <a:rPr lang="fr-FR" dirty="0" smtClean="0"/>
              <a:t>    Une partie de mon travail concerne la mise en situation dans des contexte variés de ce que j’appelle des Entités Plastiques. Les Entités Plastiques sont des petits tableaux dont je documente le parcours. (voir mon site etiennecamillelaurent.fr)</a:t>
            </a:r>
          </a:p>
          <a:p>
            <a:pPr>
              <a:buNone/>
            </a:pP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ETIENNE  CAMILLE  LAURENT</a:t>
            </a: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smtClean="0"/>
              <a:t>Artiste-auteur, </a:t>
            </a:r>
            <a:r>
              <a:rPr lang="fr-FR" b="0" i="0" dirty="0" smtClean="0"/>
              <a:t>SIREN : 799942669</a:t>
            </a:r>
            <a:r>
              <a:rPr lang="fr-FR" dirty="0" smtClean="0"/>
              <a:t> </a:t>
            </a:r>
          </a:p>
          <a:p>
            <a:r>
              <a:rPr lang="fr-FR" dirty="0" smtClean="0"/>
              <a:t>Basé 12 rue Jean </a:t>
            </a:r>
            <a:r>
              <a:rPr lang="fr-FR" dirty="0" err="1" smtClean="0"/>
              <a:t>Hétru</a:t>
            </a:r>
            <a:r>
              <a:rPr lang="fr-FR" dirty="0" smtClean="0"/>
              <a:t> 76490 YVETOT</a:t>
            </a:r>
          </a:p>
          <a:p>
            <a:r>
              <a:rPr lang="fr-FR" dirty="0" smtClean="0"/>
              <a:t>Formation initiale: Beaux-arts de Caen, Université Paris 1, NYU Steinhardt(New York).</a:t>
            </a:r>
          </a:p>
          <a:p>
            <a:r>
              <a:rPr lang="fr-FR" dirty="0" smtClean="0"/>
              <a:t>Né en 1980. Egalement enseignant au collège.</a:t>
            </a:r>
          </a:p>
          <a:p>
            <a:r>
              <a:rPr lang="fr-FR" dirty="0" smtClean="0"/>
              <a:t>Propose des projets originaux à même d’intéresser un public large. Construit et anime ses projets, en lien avec ses partenaires et en faisant participer les visiteurs.</a:t>
            </a:r>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Ci-dessous quelques Entités Plastiques</a:t>
            </a:r>
            <a:endParaRPr lang="fr-FR" dirty="0"/>
          </a:p>
        </p:txBody>
      </p:sp>
      <p:pic>
        <p:nvPicPr>
          <p:cNvPr id="4" name="Espace réservé du contenu 3" descr="P1008802.JPG"/>
          <p:cNvPicPr>
            <a:picLocks noGrp="1" noChangeAspect="1"/>
          </p:cNvPicPr>
          <p:nvPr>
            <p:ph idx="1"/>
          </p:nvPr>
        </p:nvPicPr>
        <p:blipFill>
          <a:blip r:embed="rId2" cstate="print"/>
          <a:stretch>
            <a:fillRect/>
          </a:stretch>
        </p:blipFill>
        <p:spPr>
          <a:xfrm rot="5400000">
            <a:off x="128596" y="1871612"/>
            <a:ext cx="2400000" cy="1800000"/>
          </a:xfrm>
        </p:spPr>
      </p:pic>
      <p:pic>
        <p:nvPicPr>
          <p:cNvPr id="5" name="Image 4" descr="P1008805.JPG"/>
          <p:cNvPicPr>
            <a:picLocks noChangeAspect="1"/>
          </p:cNvPicPr>
          <p:nvPr/>
        </p:nvPicPr>
        <p:blipFill>
          <a:blip r:embed="rId3" cstate="print"/>
          <a:stretch>
            <a:fillRect/>
          </a:stretch>
        </p:blipFill>
        <p:spPr>
          <a:xfrm rot="5400000">
            <a:off x="128596" y="4229066"/>
            <a:ext cx="2400000" cy="1800000"/>
          </a:xfrm>
          <a:prstGeom prst="rect">
            <a:avLst/>
          </a:prstGeom>
        </p:spPr>
      </p:pic>
      <p:pic>
        <p:nvPicPr>
          <p:cNvPr id="6" name="Image 5" descr="P1008807.JPG"/>
          <p:cNvPicPr>
            <a:picLocks noChangeAspect="1"/>
          </p:cNvPicPr>
          <p:nvPr/>
        </p:nvPicPr>
        <p:blipFill>
          <a:blip r:embed="rId4" cstate="print"/>
          <a:stretch>
            <a:fillRect/>
          </a:stretch>
        </p:blipFill>
        <p:spPr>
          <a:xfrm rot="5400000">
            <a:off x="3700496" y="1871612"/>
            <a:ext cx="2400000" cy="1800000"/>
          </a:xfrm>
          <a:prstGeom prst="rect">
            <a:avLst/>
          </a:prstGeom>
        </p:spPr>
      </p:pic>
      <p:pic>
        <p:nvPicPr>
          <p:cNvPr id="8" name="Image 7" descr="P1008811.JPG"/>
          <p:cNvPicPr>
            <a:picLocks noChangeAspect="1"/>
          </p:cNvPicPr>
          <p:nvPr/>
        </p:nvPicPr>
        <p:blipFill>
          <a:blip r:embed="rId5" cstate="print"/>
          <a:stretch>
            <a:fillRect/>
          </a:stretch>
        </p:blipFill>
        <p:spPr>
          <a:xfrm rot="5400000">
            <a:off x="1914546" y="1871612"/>
            <a:ext cx="2400000" cy="1800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400" dirty="0" smtClean="0"/>
              <a:t>Exemple d’un tableau pris en photo dans un appartement. C’est ce genre de photo que nous pourrions présenter lors d’une exposition </a:t>
            </a:r>
            <a:r>
              <a:rPr lang="fr-FR" sz="2400" smtClean="0"/>
              <a:t>de restitution.</a:t>
            </a:r>
            <a:endParaRPr lang="fr-FR" sz="2400" dirty="0"/>
          </a:p>
        </p:txBody>
      </p:sp>
      <p:pic>
        <p:nvPicPr>
          <p:cNvPr id="4" name="Espace réservé du contenu 3" descr="IP 9.17 Iulius Mall, Timisoara.jpg"/>
          <p:cNvPicPr>
            <a:picLocks noGrp="1" noChangeAspect="1"/>
          </p:cNvPicPr>
          <p:nvPr>
            <p:ph idx="1"/>
          </p:nvPr>
        </p:nvPicPr>
        <p:blipFill>
          <a:blip r:embed="rId2" cstate="print"/>
          <a:stretch>
            <a:fillRect/>
          </a:stretch>
        </p:blipFill>
        <p:spPr>
          <a:xfrm>
            <a:off x="1177527" y="1600200"/>
            <a:ext cx="6788945" cy="4525963"/>
          </a:xfrm>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412</TotalTime>
  <Words>243</Words>
  <Application>Microsoft Office PowerPoint</Application>
  <PresentationFormat>Affichage à l'écran (4:3)</PresentationFormat>
  <Paragraphs>25</Paragraphs>
  <Slides>8</Slides>
  <Notes>0</Notes>
  <HiddenSlides>0</HiddenSlides>
  <MMClips>0</MMClips>
  <ScaleCrop>false</ScaleCrop>
  <HeadingPairs>
    <vt:vector size="4" baseType="variant">
      <vt:variant>
        <vt:lpstr>Thème</vt:lpstr>
      </vt:variant>
      <vt:variant>
        <vt:i4>1</vt:i4>
      </vt:variant>
      <vt:variant>
        <vt:lpstr>Titres des diapositives</vt:lpstr>
      </vt:variant>
      <vt:variant>
        <vt:i4>8</vt:i4>
      </vt:variant>
    </vt:vector>
  </HeadingPairs>
  <TitlesOfParts>
    <vt:vector size="9" baseType="lpstr">
      <vt:lpstr>Thème Office</vt:lpstr>
      <vt:lpstr>LE GRAND ACCROCHAGE</vt:lpstr>
      <vt:lpstr>RESUME DU PROJET</vt:lpstr>
      <vt:lpstr>TIMELINE</vt:lpstr>
      <vt:lpstr>POURQUOI LA COM COM?</vt:lpstr>
      <vt:lpstr>LES ENTITEES PLASTIQUES</vt:lpstr>
      <vt:lpstr>ETIENNE  CAMILLE  LAURENT</vt:lpstr>
      <vt:lpstr>Ci-dessous quelques Entités Plastiques</vt:lpstr>
      <vt:lpstr>Exemple d’un tableau pris en photo dans un appartement. C’est ce genre de photo que nous pourrions présenter lors d’une exposition de restitution.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GRAND ACCROCHAGE</dc:title>
  <dc:creator>Etienne</dc:creator>
  <cp:lastModifiedBy>Etienne</cp:lastModifiedBy>
  <cp:revision>21</cp:revision>
  <dcterms:created xsi:type="dcterms:W3CDTF">2026-01-09T07:00:47Z</dcterms:created>
  <dcterms:modified xsi:type="dcterms:W3CDTF">2026-01-12T19:54:08Z</dcterms:modified>
</cp:coreProperties>
</file>